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4" r:id="rId10"/>
    <p:sldId id="363" r:id="rId11"/>
    <p:sldId id="288" r:id="rId12"/>
    <p:sldId id="332" r:id="rId13"/>
    <p:sldId id="333" r:id="rId14"/>
    <p:sldId id="290" r:id="rId15"/>
    <p:sldId id="292" r:id="rId16"/>
    <p:sldId id="318" r:id="rId17"/>
    <p:sldId id="336" r:id="rId18"/>
    <p:sldId id="291" r:id="rId19"/>
    <p:sldId id="269" r:id="rId20"/>
    <p:sldId id="337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72" r:id="rId67"/>
    <p:sldId id="374" r:id="rId68"/>
    <p:sldId id="375" r:id="rId69"/>
    <p:sldId id="373" r:id="rId70"/>
    <p:sldId id="369" r:id="rId71"/>
    <p:sldId id="370" r:id="rId72"/>
    <p:sldId id="277" r:id="rId73"/>
    <p:sldId id="278" r:id="rId74"/>
    <p:sldId id="279" r:id="rId75"/>
    <p:sldId id="281" r:id="rId76"/>
    <p:sldId id="282" r:id="rId77"/>
    <p:sldId id="283" r:id="rId78"/>
    <p:sldId id="284" r:id="rId79"/>
    <p:sldId id="287" r:id="rId80"/>
    <p:sldId id="285" r:id="rId81"/>
    <p:sldId id="286" r:id="rId8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E06"/>
    <a:srgbClr val="582808"/>
    <a:srgbClr val="131E0C"/>
    <a:srgbClr val="1E2F13"/>
    <a:srgbClr val="DBBA00"/>
    <a:srgbClr val="FF9003"/>
    <a:srgbClr val="905600"/>
    <a:srgbClr val="FF0C0C"/>
    <a:srgbClr val="FB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9918" autoAdjust="0"/>
  </p:normalViewPr>
  <p:slideViewPr>
    <p:cSldViewPr snapToGrid="0">
      <p:cViewPr>
        <p:scale>
          <a:sx n="75" d="100"/>
          <a:sy n="75" d="100"/>
        </p:scale>
        <p:origin x="10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913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84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2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4.png"/><Relationship Id="rId18" Type="http://schemas.openxmlformats.org/officeDocument/2006/relationships/image" Target="../media/image55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54.png"/><Relationship Id="rId2" Type="http://schemas.openxmlformats.org/officeDocument/2006/relationships/image" Target="../media/image98.png"/><Relationship Id="rId16" Type="http://schemas.openxmlformats.org/officeDocument/2006/relationships/image" Target="../media/image5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100.png"/><Relationship Id="rId9" Type="http://schemas.openxmlformats.org/officeDocument/2006/relationships/image" Target="../media/image50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13" Type="http://schemas.openxmlformats.org/officeDocument/2006/relationships/image" Target="../media/image115.png"/><Relationship Id="rId18" Type="http://schemas.microsoft.com/office/2007/relationships/hdphoto" Target="../media/hdphoto37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microsoft.com/office/2007/relationships/hdphoto" Target="../media/hdphoto34.wdp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6" Type="http://schemas.microsoft.com/office/2007/relationships/hdphoto" Target="../media/hdphoto3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2.wdp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51.png"/><Relationship Id="rId4" Type="http://schemas.microsoft.com/office/2007/relationships/hdphoto" Target="../media/hdphoto31.wdp"/><Relationship Id="rId9" Type="http://schemas.openxmlformats.org/officeDocument/2006/relationships/image" Target="../media/image110.png"/><Relationship Id="rId14" Type="http://schemas.microsoft.com/office/2007/relationships/hdphoto" Target="../media/hdphoto3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43.wdp"/><Relationship Id="rId7" Type="http://schemas.microsoft.com/office/2007/relationships/hdphoto" Target="../media/hdphoto4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microsoft.com/office/2007/relationships/hdphoto" Target="../media/hdphoto1.wdp"/><Relationship Id="rId5" Type="http://schemas.microsoft.com/office/2007/relationships/hdphoto" Target="../media/hdphoto44.wdp"/><Relationship Id="rId10" Type="http://schemas.openxmlformats.org/officeDocument/2006/relationships/image" Target="../media/image10.png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microsoft.com/office/2007/relationships/hdphoto" Target="../media/hdphoto4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microsoft.com/office/2007/relationships/hdphoto" Target="../media/hdphoto44.wdp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90.png"/><Relationship Id="rId4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1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6.png"/><Relationship Id="rId4" Type="http://schemas.microsoft.com/office/2007/relationships/hdphoto" Target="../media/hdphoto51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56.wdp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microsoft.com/office/2007/relationships/hdphoto" Target="../media/hdphoto59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microsoft.com/office/2007/relationships/hdphoto" Target="../media/hdphoto62.wdp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49.png"/><Relationship Id="rId21" Type="http://schemas.openxmlformats.org/officeDocument/2006/relationships/image" Target="../media/image158.png"/><Relationship Id="rId7" Type="http://schemas.openxmlformats.org/officeDocument/2006/relationships/image" Target="../media/image151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3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5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4.png"/><Relationship Id="rId18" Type="http://schemas.microsoft.com/office/2007/relationships/hdphoto" Target="../media/hdphoto82.wdp"/><Relationship Id="rId3" Type="http://schemas.openxmlformats.org/officeDocument/2006/relationships/image" Target="../media/image159.png"/><Relationship Id="rId21" Type="http://schemas.openxmlformats.org/officeDocument/2006/relationships/image" Target="../media/image168.png"/><Relationship Id="rId7" Type="http://schemas.openxmlformats.org/officeDocument/2006/relationships/image" Target="../media/image161.png"/><Relationship Id="rId12" Type="http://schemas.microsoft.com/office/2007/relationships/hdphoto" Target="../media/hdphoto79.wdp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7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5.png"/><Relationship Id="rId10" Type="http://schemas.microsoft.com/office/2007/relationships/hdphoto" Target="../media/hdphoto78.wdp"/><Relationship Id="rId19" Type="http://schemas.openxmlformats.org/officeDocument/2006/relationships/image" Target="../media/image167.png"/><Relationship Id="rId4" Type="http://schemas.microsoft.com/office/2007/relationships/hdphoto" Target="../media/hdphoto75.wdp"/><Relationship Id="rId9" Type="http://schemas.openxmlformats.org/officeDocument/2006/relationships/image" Target="../media/image162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4.png"/><Relationship Id="rId18" Type="http://schemas.microsoft.com/office/2007/relationships/hdphoto" Target="../media/hdphoto92.wdp"/><Relationship Id="rId3" Type="http://schemas.openxmlformats.org/officeDocument/2006/relationships/image" Target="../media/image169.png"/><Relationship Id="rId21" Type="http://schemas.openxmlformats.org/officeDocument/2006/relationships/image" Target="../media/image141.png"/><Relationship Id="rId7" Type="http://schemas.openxmlformats.org/officeDocument/2006/relationships/image" Target="../media/image171.png"/><Relationship Id="rId12" Type="http://schemas.microsoft.com/office/2007/relationships/hdphoto" Target="../media/hdphoto89.wdp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8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microsoft.com/office/2007/relationships/hdphoto" Target="../media/hdphoto88.wdp"/><Relationship Id="rId19" Type="http://schemas.openxmlformats.org/officeDocument/2006/relationships/image" Target="../media/image177.png"/><Relationship Id="rId4" Type="http://schemas.microsoft.com/office/2007/relationships/hdphoto" Target="../media/hdphoto85.wdp"/><Relationship Id="rId9" Type="http://schemas.openxmlformats.org/officeDocument/2006/relationships/image" Target="../media/image172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9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0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3.png"/><Relationship Id="rId18" Type="http://schemas.microsoft.com/office/2007/relationships/hdphoto" Target="../media/hdphoto151.wdp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0.png"/><Relationship Id="rId12" Type="http://schemas.microsoft.com/office/2007/relationships/hdphoto" Target="../media/hdphoto148.wdp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14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10" Type="http://schemas.microsoft.com/office/2007/relationships/hdphoto" Target="../media/hdphoto147.wdp"/><Relationship Id="rId19" Type="http://schemas.openxmlformats.org/officeDocument/2006/relationships/image" Target="../media/image147.png"/><Relationship Id="rId4" Type="http://schemas.microsoft.com/office/2007/relationships/hdphoto" Target="../media/hdphoto144.wdp"/><Relationship Id="rId9" Type="http://schemas.openxmlformats.org/officeDocument/2006/relationships/image" Target="../media/image231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53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4.wdp"/><Relationship Id="rId4" Type="http://schemas.openxmlformats.org/officeDocument/2006/relationships/image" Target="../media/image244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53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57.wdp"/><Relationship Id="rId3" Type="http://schemas.openxmlformats.org/officeDocument/2006/relationships/image" Target="../media/image245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6.wdp"/><Relationship Id="rId5" Type="http://schemas.openxmlformats.org/officeDocument/2006/relationships/image" Target="../media/image246.png"/><Relationship Id="rId4" Type="http://schemas.microsoft.com/office/2007/relationships/hdphoto" Target="../media/hdphoto15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(h)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>
            <a:extLst>
              <a:ext uri="{FF2B5EF4-FFF2-40B4-BE49-F238E27FC236}">
                <a16:creationId xmlns:a16="http://schemas.microsoft.com/office/drawing/2014/main" id="{09F49D4B-DFEA-4D29-A4F7-28571D33FE70}"/>
              </a:ext>
            </a:extLst>
          </p:cNvPr>
          <p:cNvSpPr txBox="1"/>
          <p:nvPr/>
        </p:nvSpPr>
        <p:spPr>
          <a:xfrm>
            <a:off x="1970125" y="1775172"/>
            <a:ext cx="3575447" cy="412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727427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4FCCED9-6828-4766-BD31-512714DFC2A3}"/>
              </a:ext>
            </a:extLst>
          </p:cNvPr>
          <p:cNvSpPr txBox="1"/>
          <p:nvPr/>
        </p:nvSpPr>
        <p:spPr>
          <a:xfrm>
            <a:off x="6636987" y="176076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Seed = 785428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B077265-0973-4116-BC91-F0335946B5F2}"/>
              </a:ext>
            </a:extLst>
          </p:cNvPr>
          <p:cNvSpPr txBox="1"/>
          <p:nvPr/>
        </p:nvSpPr>
        <p:spPr>
          <a:xfrm>
            <a:off x="1970124" y="4039405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731269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70AE61-B33C-4FA4-A8DB-C08CD18BE003}"/>
              </a:ext>
            </a:extLst>
          </p:cNvPr>
          <p:cNvSpPr txBox="1"/>
          <p:nvPr/>
        </p:nvSpPr>
        <p:spPr>
          <a:xfrm>
            <a:off x="6636986" y="4039404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236909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D263D62-4321-4913-A002-5CD6EE5D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1649" r="1221" b="2248"/>
          <a:stretch/>
        </p:blipFill>
        <p:spPr>
          <a:xfrm>
            <a:off x="1970123" y="94286"/>
            <a:ext cx="3575447" cy="16979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E125591-397C-44B2-9130-1B3143F20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239" r="1638" b="1333"/>
          <a:stretch/>
        </p:blipFill>
        <p:spPr>
          <a:xfrm>
            <a:off x="6636984" y="92908"/>
            <a:ext cx="3575449" cy="1693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B0B8A5F-B92D-4695-9551-03BAB40A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" t="1548" r="715" b="1724"/>
          <a:stretch/>
        </p:blipFill>
        <p:spPr>
          <a:xfrm>
            <a:off x="1968500" y="2367690"/>
            <a:ext cx="3577071" cy="16971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B54902-A9D0-4B32-A488-5422E70B4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" t="1819" r="934" b="2048"/>
          <a:stretch/>
        </p:blipFill>
        <p:spPr>
          <a:xfrm>
            <a:off x="6636984" y="2367689"/>
            <a:ext cx="3586516" cy="1696112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B6ED213-75B6-4769-887B-B00962ECEE06}"/>
              </a:ext>
            </a:extLst>
          </p:cNvPr>
          <p:cNvSpPr txBox="1"/>
          <p:nvPr/>
        </p:nvSpPr>
        <p:spPr>
          <a:xfrm>
            <a:off x="1970124" y="631101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514113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F0F0BC0-33A3-48CC-91CF-3F63B5536EBD}"/>
              </a:ext>
            </a:extLst>
          </p:cNvPr>
          <p:cNvSpPr txBox="1"/>
          <p:nvPr/>
        </p:nvSpPr>
        <p:spPr>
          <a:xfrm>
            <a:off x="6636986" y="6311016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472184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C96F52-11D4-4189-AC28-D92D71BF3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0" t="2321" r="831" b="1250"/>
          <a:stretch/>
        </p:blipFill>
        <p:spPr>
          <a:xfrm>
            <a:off x="6636984" y="4639300"/>
            <a:ext cx="3584169" cy="169611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DA520E-28CA-41FE-BE9A-1BBAE9559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t="2395" r="690" b="898"/>
          <a:stretch/>
        </p:blipFill>
        <p:spPr>
          <a:xfrm>
            <a:off x="1968500" y="4639300"/>
            <a:ext cx="3577070" cy="16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C9747E-3397-4629-B078-0DA47549A613}"/>
              </a:ext>
            </a:extLst>
          </p:cNvPr>
          <p:cNvGrpSpPr/>
          <p:nvPr/>
        </p:nvGrpSpPr>
        <p:grpSpPr>
          <a:xfrm>
            <a:off x="223083" y="457200"/>
            <a:ext cx="11819216" cy="6078414"/>
            <a:chOff x="223083" y="457200"/>
            <a:chExt cx="11819216" cy="607841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0805660-0D12-4EC9-B453-94A40A9B766A}"/>
                </a:ext>
              </a:extLst>
            </p:cNvPr>
            <p:cNvGrpSpPr/>
            <p:nvPr/>
          </p:nvGrpSpPr>
          <p:grpSpPr>
            <a:xfrm>
              <a:off x="223084" y="457200"/>
              <a:ext cx="11819215" cy="5672927"/>
              <a:chOff x="596899" y="669127"/>
              <a:chExt cx="11166000" cy="53594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536F1A58-8247-4FE3-9091-DC7AEA6A2EBB}"/>
                  </a:ext>
                </a:extLst>
              </p:cNvPr>
              <p:cNvGrpSpPr/>
              <p:nvPr/>
            </p:nvGrpSpPr>
            <p:grpSpPr>
              <a:xfrm>
                <a:off x="596899" y="673100"/>
                <a:ext cx="4368801" cy="5355427"/>
                <a:chOff x="-1" y="0"/>
                <a:chExt cx="5594556" cy="6858000"/>
              </a:xfrm>
            </p:grpSpPr>
            <p:sp>
              <p:nvSpPr>
                <p:cNvPr id="5" name="矩形: 圓角 4">
                  <a:extLst>
                    <a:ext uri="{FF2B5EF4-FFF2-40B4-BE49-F238E27FC236}">
                      <a16:creationId xmlns:a16="http://schemas.microsoft.com/office/drawing/2014/main" id="{459A1056-4E60-4EDC-B1FD-921F611529E1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5594555" cy="68580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AE9AC088-0C79-4179-9F1B-39161CC35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9958" r="95021">
                              <a14:backgroundMark x1="42585" y1="42740" x2="42585" y2="42740"/>
                              <a14:backgroundMark x1="79873" y1="35685" x2="80720" y2="35583"/>
                              <a14:backgroundMark x1="80720" y1="35583" x2="80720" y2="355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88" r="4998"/>
                <a:stretch/>
              </p:blipFill>
              <p:spPr>
                <a:xfrm>
                  <a:off x="0" y="0"/>
                  <a:ext cx="5594555" cy="6858000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DCB6EC8D-2F8B-49A2-AB09-5AAB263665D0}"/>
                  </a:ext>
                </a:extLst>
              </p:cNvPr>
              <p:cNvGrpSpPr/>
              <p:nvPr/>
            </p:nvGrpSpPr>
            <p:grpSpPr>
              <a:xfrm>
                <a:off x="5216998" y="669127"/>
                <a:ext cx="6545901" cy="5359400"/>
                <a:chOff x="5674198" y="0"/>
                <a:chExt cx="6545901" cy="5359400"/>
              </a:xfrm>
            </p:grpSpPr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54312FAB-3D18-487E-8C5B-3396450E482E}"/>
                    </a:ext>
                  </a:extLst>
                </p:cNvPr>
                <p:cNvSpPr/>
                <p:nvPr/>
              </p:nvSpPr>
              <p:spPr>
                <a:xfrm>
                  <a:off x="5702299" y="0"/>
                  <a:ext cx="6489701" cy="53594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DAE5B96-A838-4D2F-950D-F18CE7B59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100000" l="3631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98" y="76200"/>
                  <a:ext cx="6545901" cy="505279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51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59A1056-4E60-4EDC-B1FD-921F611529E1}"/>
              </a:ext>
            </a:extLst>
          </p:cNvPr>
          <p:cNvSpPr/>
          <p:nvPr/>
        </p:nvSpPr>
        <p:spPr>
          <a:xfrm>
            <a:off x="223084" y="461405"/>
            <a:ext cx="4624376" cy="5668722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E9AC088-0C79-4179-9F1B-39161CC35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58" r="95021">
                        <a14:backgroundMark x1="42585" y1="42740" x2="42585" y2="42740"/>
                        <a14:backgroundMark x1="79873" y1="35685" x2="80720" y2="35583"/>
                        <a14:backgroundMark x1="80720" y1="35583" x2="80720" y2="35583"/>
                      </a14:backgroundRemoval>
                    </a14:imgEffect>
                  </a14:imgLayer>
                </a14:imgProps>
              </a:ext>
            </a:extLst>
          </a:blip>
          <a:srcRect l="10488" r="4998"/>
          <a:stretch/>
        </p:blipFill>
        <p:spPr>
          <a:xfrm>
            <a:off x="223085" y="461405"/>
            <a:ext cx="4624376" cy="5668722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54312FAB-3D18-487E-8C5B-3396450E482E}"/>
              </a:ext>
            </a:extLst>
          </p:cNvPr>
          <p:cNvSpPr/>
          <p:nvPr/>
        </p:nvSpPr>
        <p:spPr>
          <a:xfrm>
            <a:off x="5143205" y="457200"/>
            <a:ext cx="6869351" cy="5672927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04E0017-8339-4F33-B98A-CC08A6F06424}"/>
              </a:ext>
            </a:extLst>
          </p:cNvPr>
          <p:cNvSpPr txBox="1"/>
          <p:nvPr/>
        </p:nvSpPr>
        <p:spPr>
          <a:xfrm>
            <a:off x="223083" y="6135504"/>
            <a:ext cx="46243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Seed = 6666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之上視圖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2F10B5A-F426-4D77-9400-AA2142B97907}"/>
              </a:ext>
            </a:extLst>
          </p:cNvPr>
          <p:cNvSpPr txBox="1"/>
          <p:nvPr/>
        </p:nvSpPr>
        <p:spPr>
          <a:xfrm>
            <a:off x="5143204" y="6135503"/>
            <a:ext cx="6869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Seed = 55555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之上視圖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886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58A22C73-EB45-420F-BD67-CC8514FF3831}"/>
              </a:ext>
            </a:extLst>
          </p:cNvPr>
          <p:cNvGrpSpPr/>
          <p:nvPr/>
        </p:nvGrpSpPr>
        <p:grpSpPr>
          <a:xfrm>
            <a:off x="-227931" y="905904"/>
            <a:ext cx="12379223" cy="5348906"/>
            <a:chOff x="-253331" y="461404"/>
            <a:chExt cx="12379223" cy="5348906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A6C078F-96A7-4923-91EE-69CE837F9B23}"/>
                </a:ext>
              </a:extLst>
            </p:cNvPr>
            <p:cNvGrpSpPr/>
            <p:nvPr/>
          </p:nvGrpSpPr>
          <p:grpSpPr>
            <a:xfrm>
              <a:off x="-253331" y="461404"/>
              <a:ext cx="12379223" cy="4948796"/>
              <a:chOff x="-253331" y="461404"/>
              <a:chExt cx="12379223" cy="4948796"/>
            </a:xfrm>
          </p:grpSpPr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77072E86-7793-4E0F-ADA5-0DA6EABE6176}"/>
                  </a:ext>
                </a:extLst>
              </p:cNvPr>
              <p:cNvSpPr/>
              <p:nvPr/>
            </p:nvSpPr>
            <p:spPr>
              <a:xfrm>
                <a:off x="131178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8D388F9-64F6-498E-8FC7-BEE94235C39F}"/>
                  </a:ext>
                </a:extLst>
              </p:cNvPr>
              <p:cNvSpPr/>
              <p:nvPr/>
            </p:nvSpPr>
            <p:spPr>
              <a:xfrm>
                <a:off x="4149832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ED3CB6F-8F15-45C4-8F40-A742D87C0E8B}"/>
                  </a:ext>
                </a:extLst>
              </p:cNvPr>
              <p:cNvSpPr/>
              <p:nvPr/>
            </p:nvSpPr>
            <p:spPr>
              <a:xfrm>
                <a:off x="8179413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842B25D-4324-46DF-9B27-E62501D5F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572" r="100000">
                            <a14:backgroundMark x1="42449" y1="43296" x2="42449" y2="43296"/>
                            <a14:backgroundMark x1="83524" y1="35415" x2="83524" y2="354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3331" y="461405"/>
                <a:ext cx="4390652" cy="4908085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E73F49EB-9D70-4122-8B84-81ABDBC9C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backgroundMark x1="41492" y1="42492" x2="41492" y2="42492"/>
                            <a14:backgroundMark x1="84033" y1="35138" x2="84033" y2="3513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8015" y="461405"/>
                <a:ext cx="4301468" cy="4908085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37810631-F837-4118-AE2F-B80B1DF33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backgroundMark x1="43187" y1="42755" x2="43187" y2="42755"/>
                            <a14:backgroundMark x1="84758" y1="35510" x2="84758" y2="355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88747" y="461404"/>
                <a:ext cx="4337145" cy="4908085"/>
              </a:xfrm>
              <a:prstGeom prst="rect">
                <a:avLst/>
              </a:prstGeom>
            </p:spPr>
          </p:pic>
        </p:grp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31178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60759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190340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93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43" b="28999"/>
          <a:stretch/>
        </p:blipFill>
        <p:spPr>
          <a:xfrm>
            <a:off x="5029386" y="2512282"/>
            <a:ext cx="2121654" cy="1706840"/>
          </a:xfrm>
          <a:prstGeom prst="roundRect">
            <a:avLst>
              <a:gd name="adj" fmla="val 2437"/>
            </a:avLst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09BCBAB1-C5CA-435E-AAB8-DD0403691CA7}"/>
              </a:ext>
            </a:extLst>
          </p:cNvPr>
          <p:cNvGrpSpPr/>
          <p:nvPr/>
        </p:nvGrpSpPr>
        <p:grpSpPr>
          <a:xfrm>
            <a:off x="116077" y="2503686"/>
            <a:ext cx="2132395" cy="1706840"/>
            <a:chOff x="2391787" y="2516580"/>
            <a:chExt cx="1806106" cy="1445667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5BB3999-D23F-4E8A-A9C9-9DE18FC1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9" b="10053"/>
            <a:stretch/>
          </p:blipFill>
          <p:spPr>
            <a:xfrm>
              <a:off x="2391787" y="251658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BD139CE-7923-4A83-92C1-23E937EE0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" t="2877" r="10437" b="39301"/>
            <a:stretch/>
          </p:blipFill>
          <p:spPr>
            <a:xfrm>
              <a:off x="2391787" y="337361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65E009-8360-4B3D-B783-F35F9CAB90FE}"/>
              </a:ext>
            </a:extLst>
          </p:cNvPr>
          <p:cNvGrpSpPr/>
          <p:nvPr/>
        </p:nvGrpSpPr>
        <p:grpSpPr>
          <a:xfrm>
            <a:off x="7480670" y="2511825"/>
            <a:ext cx="2121654" cy="1707298"/>
            <a:chOff x="7330190" y="2505953"/>
            <a:chExt cx="2121654" cy="1710825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B6A6A314-F5A0-4119-894E-C3F517F450F6}"/>
                </a:ext>
              </a:extLst>
            </p:cNvPr>
            <p:cNvSpPr/>
            <p:nvPr/>
          </p:nvSpPr>
          <p:spPr>
            <a:xfrm>
              <a:off x="7330190" y="2506030"/>
              <a:ext cx="2121654" cy="1710748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7C17F92-E51B-4DAA-8BAD-D36BBBC39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7" b="92944" l="9971" r="96261"/>
                      </a14:imgEffect>
                    </a14:imgLayer>
                  </a14:imgProps>
                </a:ext>
              </a:extLst>
            </a:blip>
            <a:srcRect l="11748" t="12815" r="25024" b="8235"/>
            <a:stretch/>
          </p:blipFill>
          <p:spPr>
            <a:xfrm>
              <a:off x="7360795" y="2505953"/>
              <a:ext cx="2060441" cy="171082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1B420F3-E0B6-48DC-B1E2-67C053181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0" t="7649" r="3934" b="9939"/>
          <a:stretch/>
        </p:blipFill>
        <p:spPr>
          <a:xfrm>
            <a:off x="2578102" y="2512282"/>
            <a:ext cx="2121654" cy="1698244"/>
          </a:xfrm>
          <a:prstGeom prst="roundRect">
            <a:avLst>
              <a:gd name="adj" fmla="val 2022"/>
            </a:avLst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22D4B06-85B7-4E16-ACCC-CA56D73B5C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60" t="1677" r="26469" b="1374"/>
          <a:stretch/>
        </p:blipFill>
        <p:spPr>
          <a:xfrm>
            <a:off x="9931954" y="2512282"/>
            <a:ext cx="2132390" cy="1706840"/>
          </a:xfrm>
          <a:prstGeom prst="roundRect">
            <a:avLst>
              <a:gd name="adj" fmla="val 2172"/>
            </a:avLst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FB09EB0C-5F6B-4FFE-9184-68DEC5D8ED3C}"/>
              </a:ext>
            </a:extLst>
          </p:cNvPr>
          <p:cNvSpPr txBox="1"/>
          <p:nvPr/>
        </p:nvSpPr>
        <p:spPr>
          <a:xfrm>
            <a:off x="116077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任務語法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7A6D802-21E8-408F-9E46-62C738AA9A91}"/>
              </a:ext>
            </a:extLst>
          </p:cNvPr>
          <p:cNvSpPr txBox="1"/>
          <p:nvPr/>
        </p:nvSpPr>
        <p:spPr>
          <a:xfrm>
            <a:off x="2572731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50840B3-0F64-4819-B83E-7F99CE1A5E45}"/>
              </a:ext>
            </a:extLst>
          </p:cNvPr>
          <p:cNvSpPr txBox="1"/>
          <p:nvPr/>
        </p:nvSpPr>
        <p:spPr>
          <a:xfrm>
            <a:off x="5410199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基於任務圖生成空間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891EA5F-D27B-4E4C-898B-F4F67E8B4B61}"/>
              </a:ext>
            </a:extLst>
          </p:cNvPr>
          <p:cNvSpPr txBox="1"/>
          <p:nvPr/>
        </p:nvSpPr>
        <p:spPr>
          <a:xfrm>
            <a:off x="9931953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完整關卡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567227-1250-4DE2-A050-59067D8880C9}"/>
              </a:ext>
            </a:extLst>
          </p:cNvPr>
          <p:cNvSpPr/>
          <p:nvPr/>
        </p:nvSpPr>
        <p:spPr>
          <a:xfrm>
            <a:off x="4984944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862271E4-3A45-420F-A821-68BE8FC9D3F4}"/>
              </a:ext>
            </a:extLst>
          </p:cNvPr>
          <p:cNvSpPr txBox="1"/>
          <p:nvPr/>
        </p:nvSpPr>
        <p:spPr>
          <a:xfrm>
            <a:off x="7856071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房間容器進行佈局演化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CC6C0B9-15AB-4530-891E-D9F8A994BE54}"/>
              </a:ext>
            </a:extLst>
          </p:cNvPr>
          <p:cNvSpPr/>
          <p:nvPr/>
        </p:nvSpPr>
        <p:spPr>
          <a:xfrm>
            <a:off x="7430816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AF804B73-CBF7-4166-8623-81928C8716D9}"/>
              </a:ext>
            </a:extLst>
          </p:cNvPr>
          <p:cNvGrpSpPr/>
          <p:nvPr/>
        </p:nvGrpSpPr>
        <p:grpSpPr>
          <a:xfrm>
            <a:off x="1684921" y="87533"/>
            <a:ext cx="8838165" cy="6683842"/>
            <a:chOff x="2185435" y="83250"/>
            <a:chExt cx="8838165" cy="6683842"/>
          </a:xfrm>
        </p:grpSpPr>
        <p:grpSp>
          <p:nvGrpSpPr>
            <p:cNvPr id="410" name="群組 409">
              <a:extLst>
                <a:ext uri="{FF2B5EF4-FFF2-40B4-BE49-F238E27FC236}">
                  <a16:creationId xmlns:a16="http://schemas.microsoft.com/office/drawing/2014/main" id="{7D573799-516D-4376-A6B4-DAA2AAC4A13A}"/>
                </a:ext>
              </a:extLst>
            </p:cNvPr>
            <p:cNvGrpSpPr/>
            <p:nvPr/>
          </p:nvGrpSpPr>
          <p:grpSpPr>
            <a:xfrm>
              <a:off x="2803306" y="83251"/>
              <a:ext cx="1961931" cy="2155276"/>
              <a:chOff x="695106" y="83251"/>
              <a:chExt cx="1961931" cy="2155276"/>
            </a:xfrm>
          </p:grpSpPr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3E757CDE-852F-407A-84BD-7B6E28F72C9B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8F8530-DB7F-4CDE-80DE-27F0C8426A04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建立任務符號表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解析遊玩特徵</a:t>
                </a:r>
                <a:endParaRPr lang="zh-TW" altLang="en-US" sz="16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7" name="圖片 176">
                <a:extLst>
                  <a:ext uri="{FF2B5EF4-FFF2-40B4-BE49-F238E27FC236}">
                    <a16:creationId xmlns:a16="http://schemas.microsoft.com/office/drawing/2014/main" id="{156E0C79-703A-4822-9B60-421452F53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408" name="群組 407">
              <a:extLst>
                <a:ext uri="{FF2B5EF4-FFF2-40B4-BE49-F238E27FC236}">
                  <a16:creationId xmlns:a16="http://schemas.microsoft.com/office/drawing/2014/main" id="{C0A85712-BDF8-48F9-95A8-2914456105E8}"/>
                </a:ext>
              </a:extLst>
            </p:cNvPr>
            <p:cNvGrpSpPr/>
            <p:nvPr/>
          </p:nvGrpSpPr>
          <p:grpSpPr>
            <a:xfrm>
              <a:off x="2803305" y="2347533"/>
              <a:ext cx="1961932" cy="2155277"/>
              <a:chOff x="695105" y="2347533"/>
              <a:chExt cx="1961932" cy="2155277"/>
            </a:xfrm>
          </p:grpSpPr>
          <p:sp>
            <p:nvSpPr>
              <p:cNvPr id="182" name="矩形: 圓角 181">
                <a:extLst>
                  <a:ext uri="{FF2B5EF4-FFF2-40B4-BE49-F238E27FC236}">
                    <a16:creationId xmlns:a16="http://schemas.microsoft.com/office/drawing/2014/main" id="{48F5A57E-A60C-4177-BE05-2EDCC3D61662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BF83BB2C-2030-4882-A501-C78689DF3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09DC5B3-B371-42FA-8E3B-1FF804D0AB19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體素結構與裝飾物</a:t>
                </a:r>
              </a:p>
            </p:txBody>
          </p:sp>
        </p:grpSp>
        <p:grpSp>
          <p:nvGrpSpPr>
            <p:cNvPr id="409" name="群組 408">
              <a:extLst>
                <a:ext uri="{FF2B5EF4-FFF2-40B4-BE49-F238E27FC236}">
                  <a16:creationId xmlns:a16="http://schemas.microsoft.com/office/drawing/2014/main" id="{894A62C6-3976-46DA-A56E-4C703B529DA2}"/>
                </a:ext>
              </a:extLst>
            </p:cNvPr>
            <p:cNvGrpSpPr/>
            <p:nvPr/>
          </p:nvGrpSpPr>
          <p:grpSpPr>
            <a:xfrm>
              <a:off x="4889426" y="2347533"/>
              <a:ext cx="1961932" cy="2155277"/>
              <a:chOff x="2781226" y="2347533"/>
              <a:chExt cx="1961932" cy="2155277"/>
            </a:xfrm>
          </p:grpSpPr>
          <p:sp>
            <p:nvSpPr>
              <p:cNvPr id="188" name="矩形: 圓角 187">
                <a:extLst>
                  <a:ext uri="{FF2B5EF4-FFF2-40B4-BE49-F238E27FC236}">
                    <a16:creationId xmlns:a16="http://schemas.microsoft.com/office/drawing/2014/main" id="{3032C523-A8D5-45B6-A373-5FCE6494CAA5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11D18BB-9C8A-49E6-8823-96A5B36462AF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端點識別物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入口端點與出口端點</a:t>
                </a:r>
              </a:p>
            </p:txBody>
          </p:sp>
          <p:pic>
            <p:nvPicPr>
              <p:cNvPr id="192" name="圖片 191">
                <a:extLst>
                  <a:ext uri="{FF2B5EF4-FFF2-40B4-BE49-F238E27FC236}">
                    <a16:creationId xmlns:a16="http://schemas.microsoft.com/office/drawing/2014/main" id="{71E10E20-2988-497E-8F58-CEB82D482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406" name="群組 405">
              <a:extLst>
                <a:ext uri="{FF2B5EF4-FFF2-40B4-BE49-F238E27FC236}">
                  <a16:creationId xmlns:a16="http://schemas.microsoft.com/office/drawing/2014/main" id="{5B6A266E-DDAC-4BE7-8EBF-2D5DF9AA3FCC}"/>
                </a:ext>
              </a:extLst>
            </p:cNvPr>
            <p:cNvGrpSpPr/>
            <p:nvPr/>
          </p:nvGrpSpPr>
          <p:grpSpPr>
            <a:xfrm>
              <a:off x="6975549" y="83250"/>
              <a:ext cx="1961931" cy="2155277"/>
              <a:chOff x="4867349" y="83250"/>
              <a:chExt cx="1961931" cy="2155277"/>
            </a:xfrm>
          </p:grpSpPr>
          <p:sp>
            <p:nvSpPr>
              <p:cNvPr id="178" name="矩形: 圓角 177">
                <a:extLst>
                  <a:ext uri="{FF2B5EF4-FFF2-40B4-BE49-F238E27FC236}">
                    <a16:creationId xmlns:a16="http://schemas.microsoft.com/office/drawing/2014/main" id="{EE5EA0F5-5C33-4438-B0BA-28BBCE9BDE52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01986A3-8363-4E69-A9D6-77046F6F661C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產生任務圖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</a:t>
                </a:r>
                <a:endPara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2" name="圖片 201">
                <a:extLst>
                  <a:ext uri="{FF2B5EF4-FFF2-40B4-BE49-F238E27FC236}">
                    <a16:creationId xmlns:a16="http://schemas.microsoft.com/office/drawing/2014/main" id="{C86036AF-4D78-4B4C-8FBD-B2D346213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203" name="圖片 202">
                <a:extLst>
                  <a:ext uri="{FF2B5EF4-FFF2-40B4-BE49-F238E27FC236}">
                    <a16:creationId xmlns:a16="http://schemas.microsoft.com/office/drawing/2014/main" id="{FBFBFB1D-5F33-441D-B42E-268A4166E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407" name="群組 406">
              <a:extLst>
                <a:ext uri="{FF2B5EF4-FFF2-40B4-BE49-F238E27FC236}">
                  <a16:creationId xmlns:a16="http://schemas.microsoft.com/office/drawing/2014/main" id="{157DBD2E-C7D7-434A-9AEC-2EF9925E0233}"/>
                </a:ext>
              </a:extLst>
            </p:cNvPr>
            <p:cNvGrpSpPr/>
            <p:nvPr/>
          </p:nvGrpSpPr>
          <p:grpSpPr>
            <a:xfrm>
              <a:off x="4889425" y="83251"/>
              <a:ext cx="1961933" cy="2155276"/>
              <a:chOff x="2781225" y="83251"/>
              <a:chExt cx="1961933" cy="2155276"/>
            </a:xfrm>
          </p:grpSpPr>
          <p:sp>
            <p:nvSpPr>
              <p:cNvPr id="159" name="矩形: 圓角 158">
                <a:extLst>
                  <a:ext uri="{FF2B5EF4-FFF2-40B4-BE49-F238E27FC236}">
                    <a16:creationId xmlns:a16="http://schemas.microsoft.com/office/drawing/2014/main" id="{A8821EE8-14F2-4C1D-A3CB-7FBCAE195795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E8299646-EA02-456C-98D1-89D71E933777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建立任務規則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線性與非線性規則</a:t>
                </a:r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342954D-5670-4CDE-851A-0CF5B19FAE29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205" name="圖片 204">
                  <a:extLst>
                    <a:ext uri="{FF2B5EF4-FFF2-40B4-BE49-F238E27FC236}">
                      <a16:creationId xmlns:a16="http://schemas.microsoft.com/office/drawing/2014/main" id="{259ECFFC-FF1F-466F-A27F-124BDC9CE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206" name="圖片 205">
                  <a:extLst>
                    <a:ext uri="{FF2B5EF4-FFF2-40B4-BE49-F238E27FC236}">
                      <a16:creationId xmlns:a16="http://schemas.microsoft.com/office/drawing/2014/main" id="{8FDFE969-885D-4276-91BB-03AF02C8D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208" name="圖片 207">
                <a:extLst>
                  <a:ext uri="{FF2B5EF4-FFF2-40B4-BE49-F238E27FC236}">
                    <a16:creationId xmlns:a16="http://schemas.microsoft.com/office/drawing/2014/main" id="{AE59BDB4-B7F9-4CCD-BF5B-EA7D3B561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209" name="圖片 208">
                <a:extLst>
                  <a:ext uri="{FF2B5EF4-FFF2-40B4-BE49-F238E27FC236}">
                    <a16:creationId xmlns:a16="http://schemas.microsoft.com/office/drawing/2014/main" id="{719FBE10-0882-4A81-ADEF-0065F85D1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043A6E9-A655-4458-85AA-92CC1AA12A10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規則左側</a:t>
                </a:r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07421E15-105E-4F30-84F8-06416F56059D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規則右側</a:t>
                </a:r>
              </a:p>
            </p:txBody>
          </p:sp>
        </p:grpSp>
        <p:grpSp>
          <p:nvGrpSpPr>
            <p:cNvPr id="402" name="群組 401">
              <a:extLst>
                <a:ext uri="{FF2B5EF4-FFF2-40B4-BE49-F238E27FC236}">
                  <a16:creationId xmlns:a16="http://schemas.microsoft.com/office/drawing/2014/main" id="{C0E03406-FED8-4D54-A475-A916723435CE}"/>
                </a:ext>
              </a:extLst>
            </p:cNvPr>
            <p:cNvGrpSpPr/>
            <p:nvPr/>
          </p:nvGrpSpPr>
          <p:grpSpPr>
            <a:xfrm>
              <a:off x="4889425" y="4611815"/>
              <a:ext cx="1961932" cy="2155277"/>
              <a:chOff x="2781225" y="4611815"/>
              <a:chExt cx="1961932" cy="2155277"/>
            </a:xfrm>
          </p:grpSpPr>
          <p:sp>
            <p:nvSpPr>
              <p:cNvPr id="211" name="矩形: 圓角 210">
                <a:extLst>
                  <a:ext uri="{FF2B5EF4-FFF2-40B4-BE49-F238E27FC236}">
                    <a16:creationId xmlns:a16="http://schemas.microsoft.com/office/drawing/2014/main" id="{09BFA58F-F796-4FC0-97D6-95D775FC6566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12" name="圖片 211">
                <a:extLst>
                  <a:ext uri="{FF2B5EF4-FFF2-40B4-BE49-F238E27FC236}">
                    <a16:creationId xmlns:a16="http://schemas.microsoft.com/office/drawing/2014/main" id="{82797513-8B14-49C8-A1AB-B05376A3D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9242DDA-FFE2-47CB-A41C-93FD957ECB89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適應性函數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設計遊玩特徵指標</a:t>
                </a:r>
              </a:p>
            </p:txBody>
          </p:sp>
        </p:grpSp>
        <p:grpSp>
          <p:nvGrpSpPr>
            <p:cNvPr id="401" name="群組 400">
              <a:extLst>
                <a:ext uri="{FF2B5EF4-FFF2-40B4-BE49-F238E27FC236}">
                  <a16:creationId xmlns:a16="http://schemas.microsoft.com/office/drawing/2014/main" id="{B84946E8-A835-4C92-AC20-48BB0B4EB468}"/>
                </a:ext>
              </a:extLst>
            </p:cNvPr>
            <p:cNvGrpSpPr/>
            <p:nvPr/>
          </p:nvGrpSpPr>
          <p:grpSpPr>
            <a:xfrm>
              <a:off x="6975547" y="4611815"/>
              <a:ext cx="1961932" cy="2155277"/>
              <a:chOff x="4867347" y="4611815"/>
              <a:chExt cx="1961932" cy="2155277"/>
            </a:xfrm>
          </p:grpSpPr>
          <p:sp>
            <p:nvSpPr>
              <p:cNvPr id="214" name="矩形: 圓角 213">
                <a:extLst>
                  <a:ext uri="{FF2B5EF4-FFF2-40B4-BE49-F238E27FC236}">
                    <a16:creationId xmlns:a16="http://schemas.microsoft.com/office/drawing/2014/main" id="{54261454-DD2F-4B61-A867-792F6A066FF4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2228F89-17FB-4B59-9B3F-F31F5198BA0F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適應值標準化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控制得分成長幅度</a:t>
                </a:r>
              </a:p>
            </p:txBody>
          </p:sp>
          <p:pic>
            <p:nvPicPr>
              <p:cNvPr id="217" name="圖片 216">
                <a:extLst>
                  <a:ext uri="{FF2B5EF4-FFF2-40B4-BE49-F238E27FC236}">
                    <a16:creationId xmlns:a16="http://schemas.microsoft.com/office/drawing/2014/main" id="{50285280-76C7-4519-80E9-2AE73E88E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AC9003F8-83EC-42AD-B189-8857386F7548}"/>
                </a:ext>
              </a:extLst>
            </p:cNvPr>
            <p:cNvGrpSpPr/>
            <p:nvPr/>
          </p:nvGrpSpPr>
          <p:grpSpPr>
            <a:xfrm>
              <a:off x="2803304" y="4611815"/>
              <a:ext cx="1961932" cy="2155277"/>
              <a:chOff x="695104" y="4611815"/>
              <a:chExt cx="1961932" cy="2155277"/>
            </a:xfrm>
          </p:grpSpPr>
          <p:sp>
            <p:nvSpPr>
              <p:cNvPr id="199" name="矩形: 圓角 198">
                <a:extLst>
                  <a:ext uri="{FF2B5EF4-FFF2-40B4-BE49-F238E27FC236}">
                    <a16:creationId xmlns:a16="http://schemas.microsoft.com/office/drawing/2014/main" id="{9B55FBF9-9452-4DEF-A112-3279A20F96E8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9ABF7D37-9BC0-4597-A776-40261391B4AA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基因結構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行走地磚作基因序列</a:t>
                </a:r>
              </a:p>
            </p:txBody>
          </p:sp>
          <p:sp>
            <p:nvSpPr>
              <p:cNvPr id="276" name="矩形: 圓角 275">
                <a:extLst>
                  <a:ext uri="{FF2B5EF4-FFF2-40B4-BE49-F238E27FC236}">
                    <a16:creationId xmlns:a16="http://schemas.microsoft.com/office/drawing/2014/main" id="{13939DBA-B339-4C8F-A12E-ABE7CAA465E9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733AD977-419B-48A2-AFA8-2402D0404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47394197-1C8F-4271-A530-5CB14D6CD0BD}"/>
                </a:ext>
              </a:extLst>
            </p:cNvPr>
            <p:cNvGrpSpPr/>
            <p:nvPr/>
          </p:nvGrpSpPr>
          <p:grpSpPr>
            <a:xfrm>
              <a:off x="6975548" y="2347533"/>
              <a:ext cx="1961932" cy="2155277"/>
              <a:chOff x="4867348" y="2347533"/>
              <a:chExt cx="1961932" cy="2155277"/>
            </a:xfrm>
          </p:grpSpPr>
          <p:sp>
            <p:nvSpPr>
              <p:cNvPr id="193" name="矩形: 圓角 192">
                <a:extLst>
                  <a:ext uri="{FF2B5EF4-FFF2-40B4-BE49-F238E27FC236}">
                    <a16:creationId xmlns:a16="http://schemas.microsoft.com/office/drawing/2014/main" id="{F5385939-3AE8-499D-B6F4-25A7A53A9A3B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BF67E39-2DF9-478E-A3CF-883A64FB12D5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（建造方式表）</a:t>
                </a:r>
              </a:p>
            </p:txBody>
          </p:sp>
          <p:sp>
            <p:nvSpPr>
              <p:cNvPr id="351" name="矩形: 圓角 350">
                <a:extLst>
                  <a:ext uri="{FF2B5EF4-FFF2-40B4-BE49-F238E27FC236}">
                    <a16:creationId xmlns:a16="http://schemas.microsoft.com/office/drawing/2014/main" id="{2D9FCBB8-6D48-48EF-AC1C-FF3707B6B09E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D97C9FF7-4A00-49C7-84CA-D639F158F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2E0B364D-C98D-4610-A108-1D699B50ED8D}"/>
                  </a:ext>
                </a:extLst>
              </p:cNvPr>
              <p:cNvSpPr/>
              <p:nvPr/>
            </p:nvSpPr>
            <p:spPr>
              <a:xfrm>
                <a:off x="5622657" y="3672620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節點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2B00DA26-52E7-4672-9B63-9932D6637E65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4" name="群組 403">
              <a:extLst>
                <a:ext uri="{FF2B5EF4-FFF2-40B4-BE49-F238E27FC236}">
                  <a16:creationId xmlns:a16="http://schemas.microsoft.com/office/drawing/2014/main" id="{CFD83D14-D1BC-478D-8010-0563C1231E31}"/>
                </a:ext>
              </a:extLst>
            </p:cNvPr>
            <p:cNvGrpSpPr/>
            <p:nvPr/>
          </p:nvGrpSpPr>
          <p:grpSpPr>
            <a:xfrm>
              <a:off x="9061668" y="2347533"/>
              <a:ext cx="1961932" cy="2155277"/>
              <a:chOff x="6953468" y="2347533"/>
              <a:chExt cx="1961932" cy="2155277"/>
            </a:xfrm>
          </p:grpSpPr>
          <p:sp>
            <p:nvSpPr>
              <p:cNvPr id="196" name="矩形: 圓角 195">
                <a:extLst>
                  <a:ext uri="{FF2B5EF4-FFF2-40B4-BE49-F238E27FC236}">
                    <a16:creationId xmlns:a16="http://schemas.microsoft.com/office/drawing/2014/main" id="{B3627DAE-92F6-4728-88DD-EC2F2A73E6D3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DD4F984E-D9A2-4CCC-BC86-E0C7E798EC8C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（空間替換表）</a:t>
                </a:r>
              </a:p>
            </p:txBody>
          </p:sp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C6878FD-45A0-41E6-93C7-3267E0A98FA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54" name="圖片 353">
                <a:extLst>
                  <a:ext uri="{FF2B5EF4-FFF2-40B4-BE49-F238E27FC236}">
                    <a16:creationId xmlns:a16="http://schemas.microsoft.com/office/drawing/2014/main" id="{DD5BF0D0-B6F4-4A6F-B5F3-B0AC6F288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309BF3DF-48DD-4D97-9191-8EF7166D011A}"/>
                  </a:ext>
                </a:extLst>
              </p:cNvPr>
              <p:cNvSpPr/>
              <p:nvPr/>
            </p:nvSpPr>
            <p:spPr>
              <a:xfrm>
                <a:off x="7707889" y="3656662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685FDE84-849C-464B-906E-ABE6C099F5DF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0" name="群組 399">
              <a:extLst>
                <a:ext uri="{FF2B5EF4-FFF2-40B4-BE49-F238E27FC236}">
                  <a16:creationId xmlns:a16="http://schemas.microsoft.com/office/drawing/2014/main" id="{A2F3EBC4-45E2-42B6-B300-D09F011DBA97}"/>
                </a:ext>
              </a:extLst>
            </p:cNvPr>
            <p:cNvGrpSpPr/>
            <p:nvPr/>
          </p:nvGrpSpPr>
          <p:grpSpPr>
            <a:xfrm>
              <a:off x="9061667" y="4611814"/>
              <a:ext cx="1961932" cy="2155277"/>
              <a:chOff x="6953467" y="4611814"/>
              <a:chExt cx="1961932" cy="2155277"/>
            </a:xfrm>
          </p:grpSpPr>
          <p:sp>
            <p:nvSpPr>
              <p:cNvPr id="359" name="矩形: 圓角 358">
                <a:extLst>
                  <a:ext uri="{FF2B5EF4-FFF2-40B4-BE49-F238E27FC236}">
                    <a16:creationId xmlns:a16="http://schemas.microsoft.com/office/drawing/2014/main" id="{6E5A39B1-AED7-40B9-B44C-CFC8AC250150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7AF25E8E-FDDF-49E1-9327-EFEBD1A103D7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房間容器演化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依遊玩特徵調整權重</a:t>
                </a:r>
              </a:p>
            </p:txBody>
          </p:sp>
          <p:pic>
            <p:nvPicPr>
              <p:cNvPr id="399" name="圖片 398">
                <a:extLst>
                  <a:ext uri="{FF2B5EF4-FFF2-40B4-BE49-F238E27FC236}">
                    <a16:creationId xmlns:a16="http://schemas.microsoft.com/office/drawing/2014/main" id="{954D0A61-FAA5-46F6-ACCE-3395FE44C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4B244BC0-C86D-476D-9A3A-AE4646DAE2AF}"/>
                </a:ext>
              </a:extLst>
            </p:cNvPr>
            <p:cNvSpPr/>
            <p:nvPr/>
          </p:nvSpPr>
          <p:spPr>
            <a:xfrm>
              <a:off x="2185436" y="376059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任務語法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776C36C-17B8-4BC6-95D5-CC79D967C31C}"/>
                </a:ext>
              </a:extLst>
            </p:cNvPr>
            <p:cNvSpPr/>
            <p:nvPr/>
          </p:nvSpPr>
          <p:spPr>
            <a:xfrm>
              <a:off x="2185436" y="2640342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房間建構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F2B611A-A137-4E7B-910B-04F39AC75366}"/>
                </a:ext>
              </a:extLst>
            </p:cNvPr>
            <p:cNvSpPr/>
            <p:nvPr/>
          </p:nvSpPr>
          <p:spPr>
            <a:xfrm>
              <a:off x="2185435" y="4909504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地圖片段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群組 413">
              <a:extLst>
                <a:ext uri="{FF2B5EF4-FFF2-40B4-BE49-F238E27FC236}">
                  <a16:creationId xmlns:a16="http://schemas.microsoft.com/office/drawing/2014/main" id="{D82F6F9D-D2DE-4A64-85F7-051984A458F0}"/>
                </a:ext>
              </a:extLst>
            </p:cNvPr>
            <p:cNvGrpSpPr/>
            <p:nvPr/>
          </p:nvGrpSpPr>
          <p:grpSpPr>
            <a:xfrm>
              <a:off x="2716656" y="1891438"/>
              <a:ext cx="537480" cy="338554"/>
              <a:chOff x="226422" y="914748"/>
              <a:chExt cx="633144" cy="398812"/>
            </a:xfrm>
          </p:grpSpPr>
          <p:sp>
            <p:nvSpPr>
              <p:cNvPr id="415" name="橢圓 414">
                <a:extLst>
                  <a:ext uri="{FF2B5EF4-FFF2-40B4-BE49-F238E27FC236}">
                    <a16:creationId xmlns:a16="http://schemas.microsoft.com/office/drawing/2014/main" id="{14D22009-8F28-44C0-8521-61EB74C12AE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6" name="TextBox 8">
                <a:extLst>
                  <a:ext uri="{FF2B5EF4-FFF2-40B4-BE49-F238E27FC236}">
                    <a16:creationId xmlns:a16="http://schemas.microsoft.com/office/drawing/2014/main" id="{615FCBC4-232C-4DA2-8CDC-0DEDE7C8F82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17" name="群組 416">
              <a:extLst>
                <a:ext uri="{FF2B5EF4-FFF2-40B4-BE49-F238E27FC236}">
                  <a16:creationId xmlns:a16="http://schemas.microsoft.com/office/drawing/2014/main" id="{50FA7AD1-5E76-4092-BB09-BFE5AFB3C2C1}"/>
                </a:ext>
              </a:extLst>
            </p:cNvPr>
            <p:cNvGrpSpPr/>
            <p:nvPr/>
          </p:nvGrpSpPr>
          <p:grpSpPr>
            <a:xfrm>
              <a:off x="4802838" y="1906265"/>
              <a:ext cx="537480" cy="338554"/>
              <a:chOff x="226422" y="914748"/>
              <a:chExt cx="633144" cy="398812"/>
            </a:xfrm>
          </p:grpSpPr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3517EAD6-A623-4E64-9C74-8868F7AA00B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9" name="TextBox 8">
                <a:extLst>
                  <a:ext uri="{FF2B5EF4-FFF2-40B4-BE49-F238E27FC236}">
                    <a16:creationId xmlns:a16="http://schemas.microsoft.com/office/drawing/2014/main" id="{C06855FC-EA6B-4B5B-97D5-2F2A2C89354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C95E934E-10BA-4476-B125-B6577D580305}"/>
                </a:ext>
              </a:extLst>
            </p:cNvPr>
            <p:cNvGrpSpPr/>
            <p:nvPr/>
          </p:nvGrpSpPr>
          <p:grpSpPr>
            <a:xfrm>
              <a:off x="6895036" y="1891438"/>
              <a:ext cx="537480" cy="338554"/>
              <a:chOff x="226422" y="914748"/>
              <a:chExt cx="633144" cy="398812"/>
            </a:xfrm>
          </p:grpSpPr>
          <p:sp>
            <p:nvSpPr>
              <p:cNvPr id="421" name="橢圓 420">
                <a:extLst>
                  <a:ext uri="{FF2B5EF4-FFF2-40B4-BE49-F238E27FC236}">
                    <a16:creationId xmlns:a16="http://schemas.microsoft.com/office/drawing/2014/main" id="{1B399B09-DFB7-492C-A480-C6C15AD5373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2" name="TextBox 8">
                <a:extLst>
                  <a:ext uri="{FF2B5EF4-FFF2-40B4-BE49-F238E27FC236}">
                    <a16:creationId xmlns:a16="http://schemas.microsoft.com/office/drawing/2014/main" id="{BD2594A3-DB72-4751-8031-058AFCACF64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3" name="群組 422">
              <a:extLst>
                <a:ext uri="{FF2B5EF4-FFF2-40B4-BE49-F238E27FC236}">
                  <a16:creationId xmlns:a16="http://schemas.microsoft.com/office/drawing/2014/main" id="{862C5B2C-E13B-4421-B0B3-B30D40AFBE15}"/>
                </a:ext>
              </a:extLst>
            </p:cNvPr>
            <p:cNvGrpSpPr/>
            <p:nvPr/>
          </p:nvGrpSpPr>
          <p:grpSpPr>
            <a:xfrm>
              <a:off x="2711730" y="4148289"/>
              <a:ext cx="537480" cy="338554"/>
              <a:chOff x="226422" y="914748"/>
              <a:chExt cx="633144" cy="398812"/>
            </a:xfrm>
          </p:grpSpPr>
          <p:sp>
            <p:nvSpPr>
              <p:cNvPr id="424" name="橢圓 423">
                <a:extLst>
                  <a:ext uri="{FF2B5EF4-FFF2-40B4-BE49-F238E27FC236}">
                    <a16:creationId xmlns:a16="http://schemas.microsoft.com/office/drawing/2014/main" id="{0FC00F63-ACB6-44BE-AB29-0C1B76C3C3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5" name="TextBox 8">
                <a:extLst>
                  <a:ext uri="{FF2B5EF4-FFF2-40B4-BE49-F238E27FC236}">
                    <a16:creationId xmlns:a16="http://schemas.microsoft.com/office/drawing/2014/main" id="{107CE5A3-5F04-4B64-811A-79321A011043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6" name="群組 425">
              <a:extLst>
                <a:ext uri="{FF2B5EF4-FFF2-40B4-BE49-F238E27FC236}">
                  <a16:creationId xmlns:a16="http://schemas.microsoft.com/office/drawing/2014/main" id="{A5CB5F0D-FE23-4E9E-93F6-1392069D995B}"/>
                </a:ext>
              </a:extLst>
            </p:cNvPr>
            <p:cNvGrpSpPr/>
            <p:nvPr/>
          </p:nvGrpSpPr>
          <p:grpSpPr>
            <a:xfrm>
              <a:off x="4801205" y="4148289"/>
              <a:ext cx="537480" cy="338554"/>
              <a:chOff x="226422" y="914748"/>
              <a:chExt cx="633144" cy="398812"/>
            </a:xfrm>
          </p:grpSpPr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E79A2A2A-ED65-4256-AEFB-D8D0531630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8" name="TextBox 8">
                <a:extLst>
                  <a:ext uri="{FF2B5EF4-FFF2-40B4-BE49-F238E27FC236}">
                    <a16:creationId xmlns:a16="http://schemas.microsoft.com/office/drawing/2014/main" id="{4A8FCD5B-1B92-44DE-8BE8-AA65CFC490D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9" name="群組 428">
              <a:extLst>
                <a:ext uri="{FF2B5EF4-FFF2-40B4-BE49-F238E27FC236}">
                  <a16:creationId xmlns:a16="http://schemas.microsoft.com/office/drawing/2014/main" id="{55BBAC0D-A838-49F4-AA33-9D5404ED6ADB}"/>
                </a:ext>
              </a:extLst>
            </p:cNvPr>
            <p:cNvGrpSpPr/>
            <p:nvPr/>
          </p:nvGrpSpPr>
          <p:grpSpPr>
            <a:xfrm>
              <a:off x="6895036" y="4143826"/>
              <a:ext cx="537480" cy="338554"/>
              <a:chOff x="226422" y="914748"/>
              <a:chExt cx="633144" cy="398812"/>
            </a:xfrm>
          </p:grpSpPr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0C8003AC-585D-498F-B5B7-0D711003CA7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1" name="TextBox 8">
                <a:extLst>
                  <a:ext uri="{FF2B5EF4-FFF2-40B4-BE49-F238E27FC236}">
                    <a16:creationId xmlns:a16="http://schemas.microsoft.com/office/drawing/2014/main" id="{AC01FBA2-EFE3-470C-AE5B-F31F13FCC90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2" name="群組 431">
              <a:extLst>
                <a:ext uri="{FF2B5EF4-FFF2-40B4-BE49-F238E27FC236}">
                  <a16:creationId xmlns:a16="http://schemas.microsoft.com/office/drawing/2014/main" id="{BF18D085-FBB9-4AB0-9309-EDAEC4677560}"/>
                </a:ext>
              </a:extLst>
            </p:cNvPr>
            <p:cNvGrpSpPr/>
            <p:nvPr/>
          </p:nvGrpSpPr>
          <p:grpSpPr>
            <a:xfrm>
              <a:off x="2721853" y="6416748"/>
              <a:ext cx="537480" cy="338554"/>
              <a:chOff x="226422" y="914748"/>
              <a:chExt cx="633144" cy="398812"/>
            </a:xfrm>
          </p:grpSpPr>
          <p:sp>
            <p:nvSpPr>
              <p:cNvPr id="433" name="橢圓 432">
                <a:extLst>
                  <a:ext uri="{FF2B5EF4-FFF2-40B4-BE49-F238E27FC236}">
                    <a16:creationId xmlns:a16="http://schemas.microsoft.com/office/drawing/2014/main" id="{02FC4D10-5A2A-4FA4-9A5E-31E80F585B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4" name="TextBox 8">
                <a:extLst>
                  <a:ext uri="{FF2B5EF4-FFF2-40B4-BE49-F238E27FC236}">
                    <a16:creationId xmlns:a16="http://schemas.microsoft.com/office/drawing/2014/main" id="{A1A0B1CD-690E-4BB5-8ACF-CD700B66B89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5" name="群組 434">
              <a:extLst>
                <a:ext uri="{FF2B5EF4-FFF2-40B4-BE49-F238E27FC236}">
                  <a16:creationId xmlns:a16="http://schemas.microsoft.com/office/drawing/2014/main" id="{A56C7A98-FCBD-4929-8F9A-96A51C2B5006}"/>
                </a:ext>
              </a:extLst>
            </p:cNvPr>
            <p:cNvGrpSpPr/>
            <p:nvPr/>
          </p:nvGrpSpPr>
          <p:grpSpPr>
            <a:xfrm>
              <a:off x="4806389" y="6414722"/>
              <a:ext cx="537480" cy="338554"/>
              <a:chOff x="226422" y="914748"/>
              <a:chExt cx="633144" cy="398812"/>
            </a:xfrm>
          </p:grpSpPr>
          <p:sp>
            <p:nvSpPr>
              <p:cNvPr id="436" name="橢圓 435">
                <a:extLst>
                  <a:ext uri="{FF2B5EF4-FFF2-40B4-BE49-F238E27FC236}">
                    <a16:creationId xmlns:a16="http://schemas.microsoft.com/office/drawing/2014/main" id="{C35A191B-8D7C-41C6-A53F-B08FB9B56CF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7" name="TextBox 8">
                <a:extLst>
                  <a:ext uri="{FF2B5EF4-FFF2-40B4-BE49-F238E27FC236}">
                    <a16:creationId xmlns:a16="http://schemas.microsoft.com/office/drawing/2014/main" id="{D0E37C33-9B30-4FEA-BEB1-FD59A5B6E86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8" name="群組 437">
              <a:extLst>
                <a:ext uri="{FF2B5EF4-FFF2-40B4-BE49-F238E27FC236}">
                  <a16:creationId xmlns:a16="http://schemas.microsoft.com/office/drawing/2014/main" id="{E313AF05-E8BF-4F11-8F09-EE7C5F8776DE}"/>
                </a:ext>
              </a:extLst>
            </p:cNvPr>
            <p:cNvGrpSpPr/>
            <p:nvPr/>
          </p:nvGrpSpPr>
          <p:grpSpPr>
            <a:xfrm>
              <a:off x="6895036" y="6414722"/>
              <a:ext cx="537480" cy="338554"/>
              <a:chOff x="226422" y="914748"/>
              <a:chExt cx="633144" cy="398812"/>
            </a:xfrm>
          </p:grpSpPr>
          <p:sp>
            <p:nvSpPr>
              <p:cNvPr id="439" name="橢圓 438">
                <a:extLst>
                  <a:ext uri="{FF2B5EF4-FFF2-40B4-BE49-F238E27FC236}">
                    <a16:creationId xmlns:a16="http://schemas.microsoft.com/office/drawing/2014/main" id="{689A41B5-0060-484D-B19B-B4A9AD293E8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0" name="TextBox 8">
                <a:extLst>
                  <a:ext uri="{FF2B5EF4-FFF2-40B4-BE49-F238E27FC236}">
                    <a16:creationId xmlns:a16="http://schemas.microsoft.com/office/drawing/2014/main" id="{61309013-8699-4EE7-8714-DB4DDD716C7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1" name="群組 440">
              <a:extLst>
                <a:ext uri="{FF2B5EF4-FFF2-40B4-BE49-F238E27FC236}">
                  <a16:creationId xmlns:a16="http://schemas.microsoft.com/office/drawing/2014/main" id="{4F060D89-DD49-499C-9148-C0D333EFDA12}"/>
                </a:ext>
              </a:extLst>
            </p:cNvPr>
            <p:cNvGrpSpPr/>
            <p:nvPr/>
          </p:nvGrpSpPr>
          <p:grpSpPr>
            <a:xfrm>
              <a:off x="8983754" y="6412571"/>
              <a:ext cx="537480" cy="338554"/>
              <a:chOff x="226422" y="914748"/>
              <a:chExt cx="633144" cy="398812"/>
            </a:xfrm>
          </p:grpSpPr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CAA1119E-BE17-4C76-97F4-7004B988DCD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3" name="TextBox 8">
                <a:extLst>
                  <a:ext uri="{FF2B5EF4-FFF2-40B4-BE49-F238E27FC236}">
                    <a16:creationId xmlns:a16="http://schemas.microsoft.com/office/drawing/2014/main" id="{0B215C7C-3E20-4574-8355-BD179F3E861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4" name="群組 443">
              <a:extLst>
                <a:ext uri="{FF2B5EF4-FFF2-40B4-BE49-F238E27FC236}">
                  <a16:creationId xmlns:a16="http://schemas.microsoft.com/office/drawing/2014/main" id="{2F61550C-326C-4E97-B1C3-79D0BAFC6FE1}"/>
                </a:ext>
              </a:extLst>
            </p:cNvPr>
            <p:cNvGrpSpPr/>
            <p:nvPr/>
          </p:nvGrpSpPr>
          <p:grpSpPr>
            <a:xfrm>
              <a:off x="8983754" y="4143826"/>
              <a:ext cx="537480" cy="338554"/>
              <a:chOff x="226422" y="914748"/>
              <a:chExt cx="633144" cy="398812"/>
            </a:xfrm>
          </p:grpSpPr>
          <p:sp>
            <p:nvSpPr>
              <p:cNvPr id="445" name="橢圓 444">
                <a:extLst>
                  <a:ext uri="{FF2B5EF4-FFF2-40B4-BE49-F238E27FC236}">
                    <a16:creationId xmlns:a16="http://schemas.microsoft.com/office/drawing/2014/main" id="{CEF195D9-2E44-4CEA-81E9-A27DB20F07CB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6" name="TextBox 8">
                <a:extLst>
                  <a:ext uri="{FF2B5EF4-FFF2-40B4-BE49-F238E27FC236}">
                    <a16:creationId xmlns:a16="http://schemas.microsoft.com/office/drawing/2014/main" id="{5A1C9909-69DC-4876-A06C-9EF3760501B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5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18620</TotalTime>
  <Words>1768</Words>
  <Application>Microsoft Office PowerPoint</Application>
  <PresentationFormat>寬螢幕</PresentationFormat>
  <Paragraphs>647</Paragraphs>
  <Slides>81</Slides>
  <Notes>17</Notes>
  <HiddenSlides>15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91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705</cp:revision>
  <dcterms:created xsi:type="dcterms:W3CDTF">2016-12-17T21:27:02Z</dcterms:created>
  <dcterms:modified xsi:type="dcterms:W3CDTF">2017-07-23T19:57:25Z</dcterms:modified>
</cp:coreProperties>
</file>